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4.xml" ContentType="application/vnd.openxmlformats-officedocument.presentationml.tags+xml"/>
  <Override PartName="/ppt/notesSlides/notesSlide74.xml" ContentType="application/vnd.openxmlformats-officedocument.presentationml.notesSlide+xml"/>
  <Override PartName="/ppt/tags/tag15.xml" ContentType="application/vnd.openxmlformats-officedocument.presentationml.tags+xml"/>
  <Override PartName="/ppt/notesSlides/notesSlide75.xml" ContentType="application/vnd.openxmlformats-officedocument.presentationml.notesSlide+xml"/>
  <Override PartName="/ppt/tags/tag16.xml" ContentType="application/vnd.openxmlformats-officedocument.presentationml.tags+xml"/>
  <Override PartName="/ppt/notesSlides/notesSlide76.xml" ContentType="application/vnd.openxmlformats-officedocument.presentationml.notesSlide+xml"/>
  <Override PartName="/ppt/tags/tag17.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524" r:id="rId16"/>
    <p:sldId id="537" r:id="rId17"/>
    <p:sldId id="480" r:id="rId18"/>
    <p:sldId id="531" r:id="rId19"/>
    <p:sldId id="526" r:id="rId20"/>
    <p:sldId id="527" r:id="rId21"/>
    <p:sldId id="528" r:id="rId22"/>
    <p:sldId id="530" r:id="rId23"/>
    <p:sldId id="539" r:id="rId24"/>
    <p:sldId id="550" r:id="rId25"/>
    <p:sldId id="540" r:id="rId26"/>
    <p:sldId id="541" r:id="rId27"/>
    <p:sldId id="522" r:id="rId28"/>
    <p:sldId id="519" r:id="rId29"/>
    <p:sldId id="483" r:id="rId30"/>
    <p:sldId id="484" r:id="rId31"/>
    <p:sldId id="485" r:id="rId32"/>
    <p:sldId id="492" r:id="rId33"/>
    <p:sldId id="493" r:id="rId34"/>
    <p:sldId id="494" r:id="rId35"/>
    <p:sldId id="495" r:id="rId36"/>
    <p:sldId id="486" r:id="rId37"/>
    <p:sldId id="322" r:id="rId38"/>
    <p:sldId id="373" r:id="rId39"/>
    <p:sldId id="487" r:id="rId40"/>
    <p:sldId id="499" r:id="rId41"/>
    <p:sldId id="452" r:id="rId42"/>
    <p:sldId id="341" r:id="rId43"/>
    <p:sldId id="510" r:id="rId44"/>
    <p:sldId id="511" r:id="rId45"/>
    <p:sldId id="512" r:id="rId46"/>
    <p:sldId id="513" r:id="rId47"/>
    <p:sldId id="497" r:id="rId48"/>
    <p:sldId id="442" r:id="rId49"/>
    <p:sldId id="498" r:id="rId50"/>
    <p:sldId id="514" r:id="rId51"/>
    <p:sldId id="538" r:id="rId52"/>
    <p:sldId id="521" r:id="rId53"/>
    <p:sldId id="520" r:id="rId54"/>
    <p:sldId id="399" r:id="rId55"/>
    <p:sldId id="543" r:id="rId56"/>
    <p:sldId id="345" r:id="rId57"/>
    <p:sldId id="359" r:id="rId58"/>
    <p:sldId id="302" r:id="rId59"/>
    <p:sldId id="407" r:id="rId60"/>
    <p:sldId id="303" r:id="rId61"/>
    <p:sldId id="544" r:id="rId62"/>
    <p:sldId id="334" r:id="rId63"/>
    <p:sldId id="305" r:id="rId64"/>
    <p:sldId id="404" r:id="rId65"/>
    <p:sldId id="366" r:id="rId66"/>
    <p:sldId id="335" r:id="rId67"/>
    <p:sldId id="545" r:id="rId68"/>
    <p:sldId id="546" r:id="rId69"/>
    <p:sldId id="547" r:id="rId70"/>
    <p:sldId id="391" r:id="rId71"/>
    <p:sldId id="548" r:id="rId72"/>
    <p:sldId id="433" r:id="rId73"/>
    <p:sldId id="434" r:id="rId74"/>
    <p:sldId id="440" r:id="rId75"/>
    <p:sldId id="394" r:id="rId76"/>
    <p:sldId id="470" r:id="rId77"/>
    <p:sldId id="549" r:id="rId78"/>
    <p:sldId id="297" r:id="rId79"/>
    <p:sldId id="516" r:id="rId80"/>
    <p:sldId id="481" r:id="rId81"/>
    <p:sldId id="478" r:id="rId82"/>
    <p:sldId id="529" r:id="rId83"/>
    <p:sldId id="532" r:id="rId84"/>
    <p:sldId id="533" r:id="rId85"/>
    <p:sldId id="534" r:id="rId86"/>
    <p:sldId id="536" r:id="rId87"/>
    <p:sldId id="371" r:id="rId88"/>
    <p:sldId id="325" r:id="rId89"/>
    <p:sldId id="535"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3"/>
    <p:restoredTop sz="86454"/>
  </p:normalViewPr>
  <p:slideViewPr>
    <p:cSldViewPr snapToGrid="0" snapToObjects="1">
      <p:cViewPr varScale="1">
        <p:scale>
          <a:sx n="137" d="100"/>
          <a:sy n="137" d="100"/>
        </p:scale>
        <p:origin x="2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609207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2478072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25</a:t>
            </a:fld>
            <a:endParaRPr lang="en-US"/>
          </a:p>
        </p:txBody>
      </p:sp>
    </p:spTree>
    <p:extLst>
      <p:ext uri="{BB962C8B-B14F-4D97-AF65-F5344CB8AC3E}">
        <p14:creationId xmlns:p14="http://schemas.microsoft.com/office/powerpoint/2010/main" val="2041738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26</a:t>
            </a:fld>
            <a:endParaRPr lang="en-US"/>
          </a:p>
        </p:txBody>
      </p:sp>
    </p:spTree>
    <p:extLst>
      <p:ext uri="{BB962C8B-B14F-4D97-AF65-F5344CB8AC3E}">
        <p14:creationId xmlns:p14="http://schemas.microsoft.com/office/powerpoint/2010/main" val="42031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27</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28</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30</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31</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49</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50</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51</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52</a:t>
            </a:fld>
            <a:endParaRPr lang="en-US"/>
          </a:p>
        </p:txBody>
      </p:sp>
    </p:spTree>
    <p:extLst>
      <p:ext uri="{BB962C8B-B14F-4D97-AF65-F5344CB8AC3E}">
        <p14:creationId xmlns:p14="http://schemas.microsoft.com/office/powerpoint/2010/main" val="3072095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53</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54</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55</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64</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65</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66</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73</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74</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75</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76</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77</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78</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79</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80</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82</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83</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84</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85</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86</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87</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88</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89</a:t>
            </a:fld>
            <a:endParaRPr lang="en-US"/>
          </a:p>
        </p:txBody>
      </p:sp>
    </p:spTree>
    <p:extLst>
      <p:ext uri="{BB962C8B-B14F-4D97-AF65-F5344CB8AC3E}">
        <p14:creationId xmlns:p14="http://schemas.microsoft.com/office/powerpoint/2010/main" val="388593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1.png"/></Relationships>
</file>

<file path=ppt/slides/_rels/slide17.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59.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72.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1.tiff"/><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5.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tiff"/><Relationship Id="rId4" Type="http://schemas.openxmlformats.org/officeDocument/2006/relationships/image" Target="../media/image540.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tiff"/><Relationship Id="rId4" Type="http://schemas.openxmlformats.org/officeDocument/2006/relationships/image" Target="../media/image540.png"/></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6.tiff"/><Relationship Id="rId4" Type="http://schemas.openxmlformats.org/officeDocument/2006/relationships/image" Target="../media/image540.png"/></Relationships>
</file>

<file path=ppt/slides/_rels/slide26.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75.png"/><Relationship Id="rId12"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78.png"/><Relationship Id="rId5" Type="http://schemas.openxmlformats.org/officeDocument/2006/relationships/image" Target="../media/image590.png"/><Relationship Id="rId10" Type="http://schemas.openxmlformats.org/officeDocument/2006/relationships/image" Target="../media/image87.png"/><Relationship Id="rId4" Type="http://schemas.openxmlformats.org/officeDocument/2006/relationships/image" Target="../media/image76.tiff"/><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6.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image" Target="../media/image79.tiff"/><Relationship Id="rId7" Type="http://schemas.openxmlformats.org/officeDocument/2006/relationships/image" Target="../media/image6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80.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91.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1.png"/><Relationship Id="rId4" Type="http://schemas.openxmlformats.org/officeDocument/2006/relationships/image" Target="../media/image69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1.png"/><Relationship Id="rId4" Type="http://schemas.openxmlformats.org/officeDocument/2006/relationships/image" Target="../media/image86.tiff"/><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1.png"/><Relationship Id="rId4" Type="http://schemas.openxmlformats.org/officeDocument/2006/relationships/image" Target="../media/image86.tiff"/><Relationship Id="rId9" Type="http://schemas.openxmlformats.org/officeDocument/2006/relationships/image" Target="../media/image230.png"/></Relationships>
</file>

<file path=ppt/slides/_rels/slide39.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9.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86.tiff"/><Relationship Id="rId9" Type="http://schemas.openxmlformats.org/officeDocument/2006/relationships/image" Target="../media/image771.png"/><Relationship Id="rId14" Type="http://schemas.openxmlformats.org/officeDocument/2006/relationships/image" Target="../media/image75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40.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8.tiff"/><Relationship Id="rId11" Type="http://schemas.openxmlformats.org/officeDocument/2006/relationships/image" Target="../media/image490.png"/><Relationship Id="rId5" Type="http://schemas.openxmlformats.org/officeDocument/2006/relationships/image" Target="../media/image87.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4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90.tiff"/><Relationship Id="rId3" Type="http://schemas.openxmlformats.org/officeDocument/2006/relationships/notesSlide" Target="../notesSlides/notesSlide41.xml"/><Relationship Id="rId7" Type="http://schemas.openxmlformats.org/officeDocument/2006/relationships/image" Target="../media/image520.png"/><Relationship Id="rId12" Type="http://schemas.openxmlformats.org/officeDocument/2006/relationships/image" Target="../media/image89.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88.tiff"/><Relationship Id="rId9"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9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91.tiff"/></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5.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91.tiff"/><Relationship Id="rId9" Type="http://schemas.openxmlformats.org/officeDocument/2006/relationships/image" Target="../media/image420.png"/><Relationship Id="rId14" Type="http://schemas.openxmlformats.org/officeDocument/2006/relationships/image" Target="../media/image450.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6.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91.tiff"/><Relationship Id="rId9"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8.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31.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53.xml.rels><?xml version="1.0" encoding="UTF-8" standalone="yes"?>
<Relationships xmlns="http://schemas.openxmlformats.org/package/2006/relationships"><Relationship Id="rId8" Type="http://schemas.openxmlformats.org/officeDocument/2006/relationships/image" Target="../media/image98.tiff"/><Relationship Id="rId13" Type="http://schemas.openxmlformats.org/officeDocument/2006/relationships/image" Target="../media/image103.jpeg"/><Relationship Id="rId3" Type="http://schemas.openxmlformats.org/officeDocument/2006/relationships/image" Target="../media/image94.tiff"/><Relationship Id="rId7" Type="http://schemas.openxmlformats.org/officeDocument/2006/relationships/image" Target="../media/image89.tiff"/><Relationship Id="rId12" Type="http://schemas.openxmlformats.org/officeDocument/2006/relationships/image" Target="../media/image102.jpeg"/><Relationship Id="rId2" Type="http://schemas.openxmlformats.org/officeDocument/2006/relationships/notesSlide" Target="../notesSlides/notesSlide53.xml"/><Relationship Id="rId16" Type="http://schemas.openxmlformats.org/officeDocument/2006/relationships/image" Target="../media/image106.tiff"/><Relationship Id="rId1" Type="http://schemas.openxmlformats.org/officeDocument/2006/relationships/slideLayout" Target="../slideLayouts/slideLayout2.xml"/><Relationship Id="rId6" Type="http://schemas.openxmlformats.org/officeDocument/2006/relationships/image" Target="../media/image97.tiff"/><Relationship Id="rId11" Type="http://schemas.openxmlformats.org/officeDocument/2006/relationships/image" Target="../media/image101.jpeg"/><Relationship Id="rId5" Type="http://schemas.openxmlformats.org/officeDocument/2006/relationships/image" Target="../media/image96.tiff"/><Relationship Id="rId15" Type="http://schemas.openxmlformats.org/officeDocument/2006/relationships/image" Target="../media/image105.jpeg"/><Relationship Id="rId10" Type="http://schemas.openxmlformats.org/officeDocument/2006/relationships/image" Target="../media/image100.jpeg"/><Relationship Id="rId4" Type="http://schemas.openxmlformats.org/officeDocument/2006/relationships/image" Target="../media/image95.tiff"/><Relationship Id="rId9" Type="http://schemas.openxmlformats.org/officeDocument/2006/relationships/image" Target="../media/image99.tiff"/><Relationship Id="rId14" Type="http://schemas.openxmlformats.org/officeDocument/2006/relationships/image" Target="../media/image104.jpeg"/></Relationships>
</file>

<file path=ppt/slides/_rels/slide54.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7.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9.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8.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60.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61.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64.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5.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9.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9.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109.tiff"/><Relationship Id="rId9" Type="http://schemas.openxmlformats.org/officeDocument/2006/relationships/image" Target="../media/image43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70.xml.rels><?xml version="1.0" encoding="UTF-8" standalone="yes"?>
<Relationships xmlns="http://schemas.openxmlformats.org/package/2006/relationships"><Relationship Id="rId3" Type="http://schemas.openxmlformats.org/officeDocument/2006/relationships/image" Target="../media/image109.tiff"/><Relationship Id="rId7" Type="http://schemas.openxmlformats.org/officeDocument/2006/relationships/image" Target="../media/image43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71.xml.rels><?xml version="1.0" encoding="UTF-8" standalone="yes"?>
<Relationships xmlns="http://schemas.openxmlformats.org/package/2006/relationships"><Relationship Id="rId3" Type="http://schemas.openxmlformats.org/officeDocument/2006/relationships/image" Target="../media/image109.tiff"/><Relationship Id="rId7" Type="http://schemas.openxmlformats.org/officeDocument/2006/relationships/image" Target="../media/image43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72.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09.tiff"/><Relationship Id="rId7" Type="http://schemas.openxmlformats.org/officeDocument/2006/relationships/image" Target="../media/image55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73.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09.tiff"/><Relationship Id="rId7" Type="http://schemas.openxmlformats.org/officeDocument/2006/relationships/image" Target="../media/image55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541.png"/><Relationship Id="rId4" Type="http://schemas.openxmlformats.org/officeDocument/2006/relationships/image" Target="../media/image53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8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281.png"/><Relationship Id="rId4" Type="http://schemas.openxmlformats.org/officeDocument/2006/relationships/image" Target="../media/image31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4.tiff"/></Relationships>
</file>

<file path=ppt/slides/_rels/slide80.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6.tiff"/></Relationships>
</file>

<file path=ppt/slides/_rels/slide8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image" Target="../media/image110.tiff"/><Relationship Id="rId1" Type="http://schemas.openxmlformats.org/officeDocument/2006/relationships/slideLayout" Target="../slideLayouts/slideLayout2.xml"/><Relationship Id="rId5" Type="http://schemas.openxmlformats.org/officeDocument/2006/relationships/image" Target="../media/image113.tiff"/><Relationship Id="rId4" Type="http://schemas.openxmlformats.org/officeDocument/2006/relationships/image" Target="../media/image112.tiff"/></Relationships>
</file>

<file path=ppt/slides/_rels/slide82.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3.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531.png"/></Relationships>
</file>

<file path=ppt/slides/_rels/slide8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1.png"/><Relationship Id="rId4" Type="http://schemas.openxmlformats.org/officeDocument/2006/relationships/image" Target="../media/image76.tiff"/></Relationships>
</file>

<file path=ppt/slides/_rels/slide84.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76.tiff"/></Relationships>
</file>

<file path=ppt/slides/_rels/slide8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76.tiff"/></Relationships>
</file>

<file path=ppt/slides/_rels/slide86.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3.png"/><Relationship Id="rId2" Type="http://schemas.openxmlformats.org/officeDocument/2006/relationships/notesSlide" Target="../notesSlides/notesSlide85.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47.png"/><Relationship Id="rId9" Type="http://schemas.openxmlformats.org/officeDocument/2006/relationships/image" Target="../media/image531.png"/></Relationships>
</file>

<file path=ppt/slides/_rels/slide87.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61.png"/><Relationship Id="rId4" Type="http://schemas.openxmlformats.org/officeDocument/2006/relationships/image" Target="../media/image76.tiff"/></Relationships>
</file>

<file path=ppt/slides/_rels/slide8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76.tiff"/></Relationships>
</file>

<file path=ppt/slides/_rels/slide89.xml.rels><?xml version="1.0" encoding="UTF-8" standalone="yes"?>
<Relationships xmlns="http://schemas.openxmlformats.org/package/2006/relationships"><Relationship Id="rId8" Type="http://schemas.openxmlformats.org/officeDocument/2006/relationships/image" Target="../media/image851.png"/><Relationship Id="rId3" Type="http://schemas.openxmlformats.org/officeDocument/2006/relationships/image" Target="../media/image540.png"/><Relationship Id="rId7"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png"/><Relationship Id="rId5" Type="http://schemas.openxmlformats.org/officeDocument/2006/relationships/image" Target="../media/image590.png"/><Relationship Id="rId10" Type="http://schemas.openxmlformats.org/officeDocument/2006/relationships/image" Target="../media/image87.png"/><Relationship Id="rId4" Type="http://schemas.openxmlformats.org/officeDocument/2006/relationships/image" Target="../media/image76.tiff"/><Relationship Id="rId9"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4.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a:t>
            </a:r>
            <a:r>
              <a:rPr lang="en-US">
                <a:latin typeface="Calibri" panose="020F0502020204030204" pitchFamily="34" charset="0"/>
                <a:ea typeface="Palatino" charset="0"/>
                <a:cs typeface="Calibri" panose="020F0502020204030204" pitchFamily="34" charset="0"/>
              </a:rPr>
              <a:t>of August 4, </a:t>
            </a:r>
            <a:r>
              <a:rPr lang="en-US" dirty="0">
                <a:latin typeface="Calibri" panose="020F0502020204030204" pitchFamily="34" charset="0"/>
                <a:ea typeface="Palatino" charset="0"/>
                <a:cs typeface="Calibri" panose="020F0502020204030204" pitchFamily="34" charset="0"/>
              </a:rPr>
              <a:t>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example of a “confluent hypergeometric function”; these appear in studying fundamental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6"/>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8"/>
                <a:stretch>
                  <a:fillRect l="-1120" t="-96226" r="-160" b="-147170"/>
                </a:stretch>
              </a:blipFill>
            </p:spPr>
            <p:txBody>
              <a:bodyPr/>
              <a:lstStyle/>
              <a:p>
                <a:r>
                  <a:rPr lang="en-US">
                    <a:noFill/>
                  </a:rPr>
                  <a:t> </a:t>
                </a:r>
              </a:p>
            </p:txBody>
          </p:sp>
        </mc:Fallback>
      </mc:AlternateContent>
    </p:spTree>
    <p:extLst>
      <p:ext uri="{BB962C8B-B14F-4D97-AF65-F5344CB8AC3E}">
        <p14:creationId xmlns:p14="http://schemas.microsoft.com/office/powerpoint/2010/main" val="1097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90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be “Markovian”, i.e. depends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xmlns="">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xmlns="">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pPr/>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xmlns="">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xmlns="">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3"/>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0"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7"/>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7333002"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808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1403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21702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9F62D1C-396D-5949-895C-D4F8FB087F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
        <p:nvSpPr>
          <p:cNvPr id="13" name="Content Placeholder 2">
            <a:extLst>
              <a:ext uri="{FF2B5EF4-FFF2-40B4-BE49-F238E27FC236}">
                <a16:creationId xmlns:a16="http://schemas.microsoft.com/office/drawing/2014/main" id="{256338F7-A015-3145-9C80-303F2AD0F573}"/>
              </a:ext>
            </a:extLst>
          </p:cNvPr>
          <p:cNvSpPr txBox="1">
            <a:spLocks/>
          </p:cNvSpPr>
          <p:nvPr/>
        </p:nvSpPr>
        <p:spPr>
          <a:xfrm>
            <a:off x="838198" y="5529884"/>
            <a:ext cx="11021291" cy="92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There is no randomness in the problem.</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xmlns="">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I am grateful to my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71471205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co-authors,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pic>
        <p:nvPicPr>
          <p:cNvPr id="2" name="Picture 1">
            <a:extLst>
              <a:ext uri="{FF2B5EF4-FFF2-40B4-BE49-F238E27FC236}">
                <a16:creationId xmlns:a16="http://schemas.microsoft.com/office/drawing/2014/main" id="{62DF2182-3A0F-3E4A-B297-AADD651FCE73}"/>
              </a:ext>
            </a:extLst>
          </p:cNvPr>
          <p:cNvPicPr>
            <a:picLocks noChangeAspect="1"/>
          </p:cNvPicPr>
          <p:nvPr/>
        </p:nvPicPr>
        <p:blipFill rotWithShape="1">
          <a:blip r:embed="rId16"/>
          <a:srcRect l="14599" t="34409" r="55214" b="32097"/>
          <a:stretch/>
        </p:blipFill>
        <p:spPr>
          <a:xfrm>
            <a:off x="5125988" y="3275045"/>
            <a:ext cx="1940024" cy="1613838"/>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77078" y="1606375"/>
            <a:ext cx="10515600" cy="10061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pic>
        <p:nvPicPr>
          <p:cNvPr id="2" name="Picture 1">
            <a:extLst>
              <a:ext uri="{FF2B5EF4-FFF2-40B4-BE49-F238E27FC236}">
                <a16:creationId xmlns:a16="http://schemas.microsoft.com/office/drawing/2014/main" id="{C1D85D49-0320-D741-AA1F-8235A273C12B}"/>
              </a:ext>
            </a:extLst>
          </p:cNvPr>
          <p:cNvPicPr>
            <a:picLocks noChangeAspect="1"/>
          </p:cNvPicPr>
          <p:nvPr/>
        </p:nvPicPr>
        <p:blipFill rotWithShape="1">
          <a:blip r:embed="rId3"/>
          <a:srcRect l="5726" t="12774" r="15052" b="27704"/>
          <a:stretch/>
        </p:blipFill>
        <p:spPr>
          <a:xfrm>
            <a:off x="4721290" y="2836507"/>
            <a:ext cx="2827176" cy="2827175"/>
          </a:xfrm>
          <a:prstGeom prst="rect">
            <a:avLst/>
          </a:prstGeom>
        </p:spPr>
      </p:pic>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8"/>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13.xml><?xml version="1.0" encoding="utf-8"?>
<p:tagLst xmlns:a="http://schemas.openxmlformats.org/drawingml/2006/main" xmlns:r="http://schemas.openxmlformats.org/officeDocument/2006/relationships" xmlns:p="http://schemas.openxmlformats.org/presentationml/2006/main">
  <p:tag name="TIMING" val="|38.8"/>
</p:tagLst>
</file>

<file path=ppt/tags/tag14.xml><?xml version="1.0" encoding="utf-8"?>
<p:tagLst xmlns:a="http://schemas.openxmlformats.org/drawingml/2006/main" xmlns:r="http://schemas.openxmlformats.org/officeDocument/2006/relationships" xmlns:p="http://schemas.openxmlformats.org/presentationml/2006/main">
  <p:tag name="TIMING" val="|17.6"/>
</p:tagLst>
</file>

<file path=ppt/tags/tag15.xml><?xml version="1.0" encoding="utf-8"?>
<p:tagLst xmlns:a="http://schemas.openxmlformats.org/drawingml/2006/main" xmlns:r="http://schemas.openxmlformats.org/officeDocument/2006/relationships" xmlns:p="http://schemas.openxmlformats.org/presentationml/2006/main">
  <p:tag name="TIMING" val="|0.4|0.4|0.1"/>
</p:tagLst>
</file>

<file path=ppt/tags/tag16.xml><?xml version="1.0" encoding="utf-8"?>
<p:tagLst xmlns:a="http://schemas.openxmlformats.org/drawingml/2006/main" xmlns:r="http://schemas.openxmlformats.org/officeDocument/2006/relationships" xmlns:p="http://schemas.openxmlformats.org/presentationml/2006/main">
  <p:tag name="TIMING" val="|2.3"/>
</p:tagLst>
</file>

<file path=ppt/tags/tag17.xml><?xml version="1.0" encoding="utf-8"?>
<p:tagLst xmlns:a="http://schemas.openxmlformats.org/drawingml/2006/main" xmlns:r="http://schemas.openxmlformats.org/officeDocument/2006/relationships" xmlns:p="http://schemas.openxmlformats.org/presentationml/2006/main">
  <p:tag name="TIMING" val="|1.3"/>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20277</TotalTime>
  <Words>7203</Words>
  <Application>Microsoft Macintosh PowerPoint</Application>
  <PresentationFormat>Widescreen</PresentationFormat>
  <Paragraphs>1108</Paragraphs>
  <Slides>89</Slides>
  <Notes>88</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Regret for 2 experts</vt:lpstr>
      <vt:lpstr>Regret for 2 experts</vt:lpstr>
      <vt:lpstr>Regret for 2 experts</vt:lpstr>
      <vt:lpstr>Regret for 2 experts</vt:lpstr>
      <vt:lpstr>Regret for 2 experts</vt:lpstr>
      <vt:lpstr>Regret for 2 experts</vt:lpstr>
      <vt:lpstr>Regret as a stochastic integral</vt:lpstr>
      <vt:lpstr>Itô and the Backwards Heat Equation</vt:lpstr>
      <vt:lpstr>Itô and the Backwards Heat Equation</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I am grateful to my committee...</vt:lpstr>
      <vt:lpstr>&amp; amazing co-authors, friends…</vt:lpstr>
      <vt:lpstr>PowerPoint Presentation</vt:lpstr>
      <vt:lpstr>Backup slides for prediction with expert advice</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lpstr>Our result</vt:lpstr>
      <vt:lpstr>Outline</vt:lpstr>
      <vt:lpstr>Itô and the Backwards Heat Equation</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116</cp:revision>
  <dcterms:created xsi:type="dcterms:W3CDTF">2020-07-21T18:45:05Z</dcterms:created>
  <dcterms:modified xsi:type="dcterms:W3CDTF">2020-08-04T20:47:04Z</dcterms:modified>
</cp:coreProperties>
</file>